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D9EA59-EC95-0E70-B7F5-503D84168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D27327-2BE1-C98C-46A8-ECD7F8E34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B2CDB1-BAEC-18F3-6ACD-6C8568C74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F75D25-0649-4412-EF1D-8129C75AB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80DA8B-7A2F-D706-A7E0-39DD2C1DD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863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F09B9-4FAC-7BE5-F2F4-2B8BF8CF5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97BC0-AEA0-18C2-661B-F3F290A37D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75C05F-835D-6457-91C7-76094C4D4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E6640D-0594-260B-565A-51FA8D6E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A4FE3A-D0E4-B81F-C9F0-665D7F3E1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730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2D8F011-8D47-F48D-1EDE-E4DF2E24C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06D8E1-45F6-C6A7-C495-55C356EB06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D83CE4-4B55-9F34-0652-10C88E66C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5290C5-D6F1-919A-F812-FDEB19130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BF0C27-507D-1F01-A7F9-A350556FD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055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4EE058-9095-E2CD-8D4A-66E4F4C30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C573FC-5D26-1293-7629-42AA3C7EF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C6C0E9-E186-57CF-1D1F-6928A69B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AEB15B-59E4-8D04-4EC5-72D299199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87B0CF-7B57-CCFF-7A17-6EB50B292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7336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1833A9-3CA7-C3CD-BC62-DB42A6936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3C3937-464C-46F1-6D23-7C741B5D8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536CC6-C3D7-2C93-3134-78E851643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EB828C-1B84-8AF6-3A11-6ED44953B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FA5C62-3222-24D0-9FBC-B6FF821F9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016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D12ABE-9109-796E-C2E4-32D3B3BEB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B9543A-EC3E-4C70-92D0-C6943E24E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5F7A9E-94B3-DB8B-10E7-C8CCFA5C3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39EAAC-CF95-5AE4-6229-DD963FDC3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7A57AA-3C08-F5E0-D129-2EA275431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1BBA01-8240-76D6-F721-562E6DF59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144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7355D6-7AF0-84DC-B4B9-878154275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1815AB-67E5-ECAE-4490-35F1A054A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259BA7-2A0C-6C83-CB8F-B46E04D5EE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92DA09-8E80-46E2-A6BB-96F42B7CFB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1366604-9B63-D6C3-44FB-B30A90C8A0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E7CFD67-C2A0-07A0-DAE2-132D4C92E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84EEFF-EB58-50A0-B225-68946710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8B745FC-9CD3-2FAB-3E38-AEF8741EF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2463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A51FAD-BEE1-7DF5-E738-06B9D4B85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653099F-2BB0-0E90-1453-1421205AA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FA39A7-6714-0F34-8ABE-40BAD2959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272A21-1DB1-FA6B-F5B2-7329FACFD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731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E0A37C6-DFC0-1B78-085C-CBCF61F86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4DF49F-CA29-164B-025B-E29841BBD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00F790-D02B-EAC7-FD62-23D9DEEC1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938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FA39CF-DF84-9AD1-EE4B-DF28E2283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25EFC3-9F4A-B7EB-1A92-23F5DC1CB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873659-F8E0-5ED4-476D-0C59554E57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A59258-825E-1672-A4B0-EB5A65E6D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BBBD69B-6405-54DD-6701-684CE8A22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0B34CC-C34A-4EAF-C52C-A0802D41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0644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237DDF-7B22-0651-59A7-0A1E67DB2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847581-2B09-9614-D790-24435B8DB6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5DA82A-6B37-E319-4611-71A2673485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9E81F6-31B4-D3A6-3C37-D6E6FB6FF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389E60-79BA-C6EC-6CC8-2B9874A85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E6905C-C09E-F718-6D37-4EF2D5AFD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10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3C15F97-477D-F7EC-1B93-FDA3DB335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FA20A9-EEFC-BB2A-0348-C8661ED8A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82B1D1-5157-531B-38D9-5160724B55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98E59-3AF1-4C73-8726-2CEF818CD184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BAD56F-A45B-6584-B94F-8A0B98163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B4CA67-341C-1B9A-4A62-6817095D68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88DE8-B063-477A-8757-4CC653FD46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63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DR 2022   2022-12-07 11-38-25">
            <a:hlinkClick r:id="" action="ppaction://media"/>
            <a:extLst>
              <a:ext uri="{FF2B5EF4-FFF2-40B4-BE49-F238E27FC236}">
                <a16:creationId xmlns:a16="http://schemas.microsoft.com/office/drawing/2014/main" id="{F180C3D3-1976-D6B8-E332-BA8CE05D43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2304" y="231913"/>
            <a:ext cx="6925290" cy="389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14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와이드스크린</PresentationFormat>
  <Paragraphs>0</Paragraphs>
  <Slides>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윤준영(***6***150)</dc:creator>
  <cp:lastModifiedBy>윤준영(***6***150)</cp:lastModifiedBy>
  <cp:revision>1</cp:revision>
  <dcterms:created xsi:type="dcterms:W3CDTF">2022-12-07T02:41:35Z</dcterms:created>
  <dcterms:modified xsi:type="dcterms:W3CDTF">2022-12-07T02:56:34Z</dcterms:modified>
</cp:coreProperties>
</file>

<file path=docProps/thumbnail.jpeg>
</file>